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12"/>
  </p:notesMasterIdLst>
  <p:sldIdLst>
    <p:sldId id="256" r:id="rId2"/>
    <p:sldId id="281" r:id="rId3"/>
    <p:sldId id="276" r:id="rId4"/>
    <p:sldId id="294" r:id="rId5"/>
    <p:sldId id="299" r:id="rId6"/>
    <p:sldId id="273" r:id="rId7"/>
    <p:sldId id="296" r:id="rId8"/>
    <p:sldId id="295" r:id="rId9"/>
    <p:sldId id="290" r:id="rId10"/>
    <p:sldId id="29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DFFB"/>
    <a:srgbClr val="8DF0FD"/>
    <a:srgbClr val="7E32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7" d="100"/>
          <a:sy n="67" d="100"/>
        </p:scale>
        <p:origin x="1267" y="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B51AB2-DAEE-488B-8578-C2E80BE22BB3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948F7-54B4-45CF-889F-B33DE70B8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339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948F7-54B4-45CF-889F-B33DE70B86E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33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6D2DB-8D62-44DC-A2D3-423BF1CD38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CA66E-BF30-4A18-BF94-DADE3FE22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D69B8-509E-44FF-B477-0CA5A0209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6EA79-98BA-4ECF-BA1B-077BB47DA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34F35-BC79-4D0B-85E3-EFA4ACC71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96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3BDF9-D07F-49FB-9504-1698C1A0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21B830-713A-45D3-8391-D993D27067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7A0EB-47A7-40C3-9C24-92F64D0E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D7E06-ECBB-4534-9708-E031D9E1D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3B8348-2DD4-4197-B1CA-7F62DB053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21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D0D5F0-A6B5-4472-A81A-13D21EA37F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E02F3D-8B8C-44BC-B8D8-6BD300CBA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8D0D7-5FC0-4363-9D21-1A829C0AF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73668-8C1B-4B4A-AE0E-345E3C257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E2EF9-BEFF-4D58-B580-69864426C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A0B2-E41C-4FED-9ED3-40C6C73BD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CE01-CF15-4D03-9DE5-D4EA9BD0F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5A946-82C8-4410-9476-58D3070F0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4E652-312A-44D5-9561-C61C9D6E0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F9983-6B32-4807-826E-280E15666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94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1AC23-B26A-4090-8361-1851F1E8C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28ED4-C5A2-4E86-BA8F-CBD11F079A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0293F-3671-4938-BECC-2A4871B4F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BAB9A-F6DE-46A9-A026-25717B8DF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AFFE0-B8BB-403D-9A25-20343F23D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137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A3CDE-AD54-44EB-9F97-2219527B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71CA7-C5C0-4ADF-8A74-2DD371B5C3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408EA-CCE4-4409-95DF-321DF8CCCC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3F515-8CB1-4BC4-AF60-1190566A2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3C352F-77AE-4B6C-962A-EF90991D6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8C6F9-D803-4BA6-AB2A-56FB0FF52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148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0D4FE-D954-4605-9D25-7425DCD99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9C0556-A652-42FA-80C0-EEFFC2933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A7ABB-5E4B-4B69-8422-BA3814480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C6AA42-0962-42FD-A009-B272BF5072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CD1209-0565-4335-9F2E-CB0A7BD083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28476E-FE3A-4068-9D29-D3FC7B559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F2DFE6-D20C-401B-95C3-CF39B1EE1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098D8A-AB4D-4E50-B9D4-A84120ABF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34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0364C-8DB3-47A8-BB73-564C129E5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4770A4-2757-4345-B3B4-93620AFCF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B42834-584A-4C13-8086-FFAD67A90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9209C6-BF28-4A2D-A12B-94CE4DC4F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976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DEBB05-6288-4AD8-BF1C-D369B0482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67CC3-B439-4E02-A1BB-3F996B975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C557D0-3EF0-4C28-824E-4314A10AC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751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6F6EE-FAB4-4EA2-989D-CC0C2B2DC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65165-C951-4916-9E31-B4C1CAFD2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7288E-C7E5-428F-AC6C-B231F99AE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0847FB-51DB-4339-A825-C23A9F7BA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7A910-F116-4DAC-A3DB-828EFF9E3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A180E-365B-4F69-AE49-2B9D0CF95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362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BAD48-EFED-473A-BD59-24AB40CFD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56B445-8A8C-49ED-A34C-F51A1836C4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4D7DDB-03B2-463A-B07A-0B06D0A32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3AB91-018E-455C-848E-622F6DA19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0B579-0D46-4C04-85CF-FF3F5D90E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D3C061-53DF-4A13-BC82-9FE1938ED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38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72D338-3FE5-491C-A904-9EEB04BBC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08E62-3ACD-4515-A759-D41741268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24914-A0EE-4A42-92C8-753942C90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EBD6F-4C40-4866-866D-C5EA6E0213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0F495-80EE-4A18-8C1D-E9BE31C86A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204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4Z3KbDTHbZY" TargetMode="External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4Z3KbDTHbZY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BE301A4-5984-4681-931A-EE8EC3366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396" y="2248996"/>
            <a:ext cx="5600000" cy="35809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F2DB92-3B80-49BD-9B09-4054E4DF2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ACC342-A6A5-49F1-853E-B9A5DA3D8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001" y="-373741"/>
            <a:ext cx="12450467" cy="7701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728700-AAF6-417B-BEFB-1B91E05183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100" y="3513171"/>
            <a:ext cx="11772900" cy="39604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E79D66-1F3B-4F94-902A-64A113732E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2436" y="2384844"/>
            <a:ext cx="5261920" cy="282884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3359" y="3202786"/>
            <a:ext cx="9144000" cy="1655762"/>
          </a:xfrm>
        </p:spPr>
        <p:txBody>
          <a:bodyPr>
            <a:normAutofit/>
          </a:bodyPr>
          <a:lstStyle/>
          <a:p>
            <a:r>
              <a:rPr lang="en-US" sz="8800" b="1" dirty="0">
                <a:solidFill>
                  <a:srgbClr val="7E327B"/>
                </a:solidFill>
                <a:latin typeface="Ubuntu" pitchFamily="34" charset="0"/>
              </a:rPr>
              <a:t>Group 6</a:t>
            </a:r>
          </a:p>
          <a:p>
            <a:endParaRPr lang="en-US" sz="4400" dirty="0">
              <a:solidFill>
                <a:srgbClr val="7E327B"/>
              </a:solidFill>
              <a:latin typeface="Eras Bold ITC" panose="020B09070305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ECF627-8CB3-4C2A-B898-10CE36D2F4C1}"/>
              </a:ext>
            </a:extLst>
          </p:cNvPr>
          <p:cNvSpPr/>
          <p:nvPr/>
        </p:nvSpPr>
        <p:spPr>
          <a:xfrm>
            <a:off x="1494880" y="5195555"/>
            <a:ext cx="9621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Charlie Crewe, George Flude, Alex </a:t>
            </a:r>
            <a:r>
              <a:rPr lang="en-US" sz="3600" b="1" dirty="0" err="1">
                <a:solidFill>
                  <a:srgbClr val="7E327B"/>
                </a:solidFill>
                <a:latin typeface="Ubuntu" pitchFamily="34" charset="0"/>
              </a:rPr>
              <a:t>Polley</a:t>
            </a: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 and </a:t>
            </a:r>
            <a:r>
              <a:rPr lang="en-US" sz="3600" b="1" dirty="0" err="1">
                <a:solidFill>
                  <a:srgbClr val="7E327B"/>
                </a:solidFill>
                <a:latin typeface="Ubuntu" pitchFamily="34" charset="0"/>
              </a:rPr>
              <a:t>Callum</a:t>
            </a: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 Walsh.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FE7CE9-FC43-4AAA-80FA-85A0A66D2A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123" y="-119160"/>
            <a:ext cx="10755555" cy="288254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AEB9426-06ED-4E03-B1D9-99BDA7DA9D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8464" y="1087260"/>
            <a:ext cx="4742688" cy="474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67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2C04B60-8F5B-4E04-BD16-AC2AEE471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F7590C-EB2D-497B-8500-61F400BA5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01" y="-373741"/>
            <a:ext cx="12450467" cy="7701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D83E1D-25F3-4A47-84C9-99E74D94A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5334" y="-262642"/>
            <a:ext cx="13070892" cy="71206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15CB3F-F892-4D3F-8FB1-B73976B7B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8231" y="2813988"/>
            <a:ext cx="5743762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7E327B"/>
                </a:solidFill>
                <a:latin typeface="Ubuntu" pitchFamily="34" charset="0"/>
              </a:rPr>
              <a:t>Any questions?</a:t>
            </a:r>
            <a:endParaRPr lang="en-US" b="1" dirty="0">
              <a:latin typeface="Ubuntu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895269-8342-4F6B-AE37-F9AF0FA90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3778" y="1563986"/>
            <a:ext cx="5405113" cy="540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854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F2DB92-3B80-49BD-9B09-4054E4DF2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13345C-9F10-4FF6-A866-18B8B06A6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3876" y="-1252089"/>
            <a:ext cx="11772900" cy="57646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ACC342-A6A5-49F1-853E-B9A5DA3D8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000" y="-507018"/>
            <a:ext cx="12450467" cy="7701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728700-AAF6-417B-BEFB-1B91E0518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70559" y="1128059"/>
            <a:ext cx="14166374" cy="69366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C42448-4B43-496C-A7FA-D061D1D44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8665" y="-294359"/>
            <a:ext cx="7399565" cy="338616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3DCCCAF-FCC9-417C-AE4E-4A6AC05184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98222" y="-559682"/>
            <a:ext cx="9144000" cy="2387600"/>
          </a:xfrm>
          <a:effectLst>
            <a:softEdge rad="12700"/>
          </a:effectLst>
        </p:spPr>
        <p:txBody>
          <a:bodyPr>
            <a:normAutofit/>
          </a:bodyPr>
          <a:lstStyle/>
          <a:p>
            <a:r>
              <a:rPr lang="en-GB" sz="7200" b="1" dirty="0">
                <a:solidFill>
                  <a:srgbClr val="7E327B"/>
                </a:solidFill>
                <a:effectLst>
                  <a:glow rad="63500">
                    <a:srgbClr val="8DF0FD">
                      <a:alpha val="40000"/>
                    </a:srgbClr>
                  </a:glow>
                </a:effectLst>
                <a:latin typeface="Ubuntu" pitchFamily="34" charset="0"/>
              </a:rPr>
              <a:t>Psychograph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ECF627-8CB3-4C2A-B898-10CE36D2F4C1}"/>
              </a:ext>
            </a:extLst>
          </p:cNvPr>
          <p:cNvSpPr/>
          <p:nvPr/>
        </p:nvSpPr>
        <p:spPr>
          <a:xfrm>
            <a:off x="6739601" y="-148202"/>
            <a:ext cx="521888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Name: </a:t>
            </a:r>
            <a:r>
              <a:rPr lang="en-US" sz="3600" b="1" dirty="0" err="1">
                <a:solidFill>
                  <a:srgbClr val="7E327B"/>
                </a:solidFill>
                <a:latin typeface="Ubuntu" pitchFamily="34" charset="0"/>
              </a:rPr>
              <a:t>Maarii</a:t>
            </a:r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Age: 48</a:t>
            </a: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Occupation: Admin/Sales</a:t>
            </a: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Marital Status: Married</a:t>
            </a:r>
          </a:p>
          <a:p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789321-9E28-4561-964E-BEBB8C2FA94D}"/>
              </a:ext>
            </a:extLst>
          </p:cNvPr>
          <p:cNvSpPr txBox="1"/>
          <p:nvPr/>
        </p:nvSpPr>
        <p:spPr>
          <a:xfrm>
            <a:off x="741487" y="2178833"/>
            <a:ext cx="429781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Likes: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Chocolates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Toffees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Biscuits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Apple Pie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Green Tea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Earl Grey</a:t>
            </a:r>
          </a:p>
          <a:p>
            <a:r>
              <a:rPr lang="en-GB" dirty="0"/>
              <a:t>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CFAAB6-A158-4F41-A4B5-D55897ACC448}"/>
              </a:ext>
            </a:extLst>
          </p:cNvPr>
          <p:cNvSpPr txBox="1"/>
          <p:nvPr/>
        </p:nvSpPr>
        <p:spPr>
          <a:xfrm>
            <a:off x="4854195" y="2706266"/>
            <a:ext cx="7470941" cy="4524315"/>
          </a:xfrm>
          <a:prstGeom prst="rect">
            <a:avLst/>
          </a:prstGeom>
          <a:noFill/>
        </p:spPr>
        <p:txBody>
          <a:bodyPr wrap="square" numCol="2" spcCol="180000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Animals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Cats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Dogs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Horse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Music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Country Rock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80’s Pop</a:t>
            </a:r>
          </a:p>
          <a:p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Fears/Dislikes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Insects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Large Dogs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Scaled creatures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Heights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9401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1055C9-D2AD-49E9-801F-B8988B55E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28DA82-9294-4618-9823-3D596BEB3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01" y="-373741"/>
            <a:ext cx="12450467" cy="7701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D83E1D-25F3-4A47-84C9-99E74D94A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8372" y="800100"/>
            <a:ext cx="12139179" cy="66130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891DD2-4970-42D4-9971-FC8322C09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458991"/>
            <a:ext cx="7625443" cy="3489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15CB3F-F892-4D3F-8FB1-B73976B7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7E327B"/>
                </a:solidFill>
                <a:latin typeface="Ubuntu" pitchFamily="34" charset="0"/>
              </a:rPr>
              <a:t>Platform</a:t>
            </a:r>
            <a:endParaRPr lang="en-US" b="1" dirty="0">
              <a:latin typeface="Ubuntu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BFBD5-2C2B-4A1A-A53F-6D1B43FE4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755931"/>
            <a:ext cx="10515600" cy="48006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Tablet</a:t>
            </a:r>
          </a:p>
          <a:p>
            <a:pPr lvl="1"/>
            <a:r>
              <a:rPr lang="en-US" sz="3200" b="1" dirty="0">
                <a:solidFill>
                  <a:srgbClr val="7E327B"/>
                </a:solidFill>
                <a:latin typeface="Ubuntu" pitchFamily="34" charset="0"/>
              </a:rPr>
              <a:t>Screen size suitable for psychographic</a:t>
            </a:r>
          </a:p>
          <a:p>
            <a:pPr lvl="1"/>
            <a:endParaRPr lang="en-US" sz="3200" b="1" dirty="0">
              <a:solidFill>
                <a:srgbClr val="7E327B"/>
              </a:solidFill>
              <a:latin typeface="Ubuntu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9241DF-A1B2-4FBB-BB43-E63C8F5E0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8352" y="2317760"/>
            <a:ext cx="5173189" cy="517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593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1055C9-D2AD-49E9-801F-B8988B55E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28DA82-9294-4618-9823-3D596BEB39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2001" y="-373741"/>
            <a:ext cx="12450467" cy="7701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D83E1D-25F3-4A47-84C9-99E74D94A3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28372" y="800100"/>
            <a:ext cx="12139179" cy="66130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891DD2-4970-42D4-9971-FC8322C09B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458991"/>
            <a:ext cx="7625443" cy="3489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15CB3F-F892-4D3F-8FB1-B73976B7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7E327B"/>
                </a:solidFill>
                <a:latin typeface="Ubuntu" pitchFamily="34" charset="0"/>
              </a:rPr>
              <a:t>Gameplay</a:t>
            </a:r>
            <a:endParaRPr lang="en-US" b="1" dirty="0">
              <a:latin typeface="Ubuntu" pitchFamily="34" charset="0"/>
            </a:endParaRPr>
          </a:p>
        </p:txBody>
      </p:sp>
      <p:pic>
        <p:nvPicPr>
          <p:cNvPr id="3" name="Online Media 2">
            <a:hlinkClick r:id="" action="ppaction://media"/>
            <a:extLst>
              <a:ext uri="{FF2B5EF4-FFF2-40B4-BE49-F238E27FC236}">
                <a16:creationId xmlns:a16="http://schemas.microsoft.com/office/drawing/2014/main" id="{59016574-321A-446A-9888-5232DFF8F4E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7"/>
          <a:stretch>
            <a:fillRect/>
          </a:stretch>
        </p:blipFill>
        <p:spPr>
          <a:xfrm>
            <a:off x="2449139" y="1608984"/>
            <a:ext cx="6022110" cy="45165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934158-888B-43F4-B5DC-B9597C82A0F5}"/>
              </a:ext>
            </a:extLst>
          </p:cNvPr>
          <p:cNvSpPr txBox="1"/>
          <p:nvPr/>
        </p:nvSpPr>
        <p:spPr>
          <a:xfrm>
            <a:off x="3976254" y="6149748"/>
            <a:ext cx="423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8"/>
              </a:rPr>
              <a:t>https://youtu.be/4Z3KbDTHbZY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79566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1055C9-D2AD-49E9-801F-B8988B55E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28DA82-9294-4618-9823-3D596BEB3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01" y="-373741"/>
            <a:ext cx="12450467" cy="77010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891DD2-4970-42D4-9971-FC8322C09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458991"/>
            <a:ext cx="7625443" cy="3489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15CB3F-F892-4D3F-8FB1-B73976B7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7E327B"/>
                </a:solidFill>
                <a:latin typeface="Ubuntu" pitchFamily="34" charset="0"/>
              </a:rPr>
              <a:t>Animal Sprites</a:t>
            </a:r>
            <a:endParaRPr lang="en-US" b="1" dirty="0">
              <a:latin typeface="Ubuntu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3E5FD88-39BD-415C-AEBF-144A9A90A165}"/>
              </a:ext>
            </a:extLst>
          </p:cNvPr>
          <p:cNvGrpSpPr/>
          <p:nvPr/>
        </p:nvGrpSpPr>
        <p:grpSpPr>
          <a:xfrm>
            <a:off x="-324852" y="2299876"/>
            <a:ext cx="5471300" cy="5401214"/>
            <a:chOff x="1016635" y="2114628"/>
            <a:chExt cx="5471300" cy="5401214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16CB5E7B-0A73-4FA6-A7B2-F58FE5151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16635" y="3727659"/>
              <a:ext cx="5079365" cy="2857143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AEC88DC-2D6B-495B-A4F0-57992AAC6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7655321">
              <a:off x="1086721" y="2114628"/>
              <a:ext cx="5401214" cy="5401214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30ADDD4-5E9E-4E88-9632-826643EB865B}"/>
              </a:ext>
            </a:extLst>
          </p:cNvPr>
          <p:cNvGrpSpPr/>
          <p:nvPr/>
        </p:nvGrpSpPr>
        <p:grpSpPr>
          <a:xfrm>
            <a:off x="7224089" y="-537635"/>
            <a:ext cx="5502402" cy="6117708"/>
            <a:chOff x="6564241" y="1254932"/>
            <a:chExt cx="5502402" cy="6117708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ED94661-3EB9-4740-A8B4-4D40D125AD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87278" y="4515497"/>
              <a:ext cx="5079365" cy="2857143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A95B0F2-2CAB-4F7A-AFA3-A8ECEB394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64241" y="1254932"/>
              <a:ext cx="5429823" cy="5429823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F5E9EF9-1CB3-4DFF-89D1-40ED29093998}"/>
              </a:ext>
            </a:extLst>
          </p:cNvPr>
          <p:cNvGrpSpPr/>
          <p:nvPr/>
        </p:nvGrpSpPr>
        <p:grpSpPr>
          <a:xfrm>
            <a:off x="4409703" y="1047098"/>
            <a:ext cx="5483614" cy="6444078"/>
            <a:chOff x="4230692" y="1171100"/>
            <a:chExt cx="5483614" cy="6444078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15E85653-ECF1-4DDA-91BD-45E6A2C801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73767" y="4758035"/>
              <a:ext cx="5079365" cy="2857143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449A0EE-FFEC-4535-9978-690252937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230692" y="1171100"/>
              <a:ext cx="5483614" cy="54836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5435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2C04B60-8F5B-4E04-BD16-AC2AEE471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F7590C-EB2D-497B-8500-61F400BA5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01" y="-373741"/>
            <a:ext cx="12450467" cy="7701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D83E1D-25F3-4A47-84C9-99E74D94A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8372" y="800100"/>
            <a:ext cx="12139179" cy="66130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891DD2-4970-42D4-9971-FC8322C09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458991"/>
            <a:ext cx="7625443" cy="3489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15CB3F-F892-4D3F-8FB1-B73976B7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7E327B"/>
                </a:solidFill>
                <a:latin typeface="Ubuntu" pitchFamily="34" charset="0"/>
              </a:rPr>
              <a:t>Usability Testing</a:t>
            </a:r>
            <a:endParaRPr lang="en-US" b="1" dirty="0">
              <a:latin typeface="Ubuntu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BFBD5-2C2B-4A1A-A53F-6D1B43FE4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504004"/>
            <a:ext cx="10515600" cy="480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Positive feedback </a:t>
            </a: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Art was pleasing </a:t>
            </a: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Players enjoyed interacting with the environment.</a:t>
            </a: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Liked the freedom of being able to choose </a:t>
            </a:r>
            <a:r>
              <a:rPr lang="en-US" sz="3600" b="1" dirty="0" err="1">
                <a:solidFill>
                  <a:srgbClr val="7E327B"/>
                </a:solidFill>
                <a:latin typeface="Ubuntu" pitchFamily="34" charset="0"/>
              </a:rPr>
              <a:t>colour</a:t>
            </a:r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  <a:p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  <a:p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57E342-B085-4A3E-B0C0-9936B4E901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598255">
            <a:off x="7016731" y="-71428"/>
            <a:ext cx="5325490" cy="532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3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2C04B60-8F5B-4E04-BD16-AC2AEE471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F7590C-EB2D-497B-8500-61F400BA5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01" y="-373741"/>
            <a:ext cx="12450467" cy="7701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D83E1D-25F3-4A47-84C9-99E74D94A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8372" y="800100"/>
            <a:ext cx="12139179" cy="66130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891DD2-4970-42D4-9971-FC8322C09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458991"/>
            <a:ext cx="7625443" cy="3489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15CB3F-F892-4D3F-8FB1-B73976B7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7E327B"/>
                </a:solidFill>
                <a:latin typeface="Ubuntu" pitchFamily="34" charset="0"/>
              </a:rPr>
              <a:t>Usability Testing</a:t>
            </a:r>
            <a:endParaRPr lang="en-US" b="1" dirty="0">
              <a:latin typeface="Ubuntu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BFBD5-2C2B-4A1A-A53F-6D1B43FE4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504004"/>
            <a:ext cx="10515600" cy="480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Constructive feedback </a:t>
            </a: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Input felt unsatisfying</a:t>
            </a: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Some of the </a:t>
            </a:r>
            <a:r>
              <a:rPr lang="en-US" sz="3600" b="1" dirty="0" err="1">
                <a:solidFill>
                  <a:srgbClr val="7E327B"/>
                </a:solidFill>
                <a:latin typeface="Ubuntu" pitchFamily="34" charset="0"/>
              </a:rPr>
              <a:t>colours</a:t>
            </a: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 were over-exposed</a:t>
            </a: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UI interfered with game a lot</a:t>
            </a:r>
          </a:p>
          <a:p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  <a:p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  <a:p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  <a:p>
            <a:endParaRPr lang="en-US" sz="3600" b="1" dirty="0">
              <a:solidFill>
                <a:srgbClr val="7E327B"/>
              </a:solidFill>
              <a:latin typeface="Ubuntu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267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2C04B60-8F5B-4E04-BD16-AC2AEE471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F7590C-EB2D-497B-8500-61F400BA5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01" y="-373741"/>
            <a:ext cx="12450467" cy="7701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D83E1D-25F3-4A47-84C9-99E74D94A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8372" y="800100"/>
            <a:ext cx="13070892" cy="71206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891DD2-4970-42D4-9971-FC8322C09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458991"/>
            <a:ext cx="10515600" cy="3489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15CB3F-F892-4D3F-8FB1-B73976B7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7E327B"/>
                </a:solidFill>
                <a:latin typeface="Ubuntu" pitchFamily="34" charset="0"/>
              </a:rPr>
              <a:t>What we have done</a:t>
            </a:r>
            <a:endParaRPr lang="en-US" b="1" dirty="0">
              <a:latin typeface="Ubuntu" pitchFamily="34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75B0520-DCBC-4087-9AA6-BFAD4FCC7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29554"/>
            <a:ext cx="10515600" cy="48006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Polish</a:t>
            </a:r>
          </a:p>
          <a:p>
            <a:pPr lvl="1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Fixed </a:t>
            </a:r>
            <a:r>
              <a:rPr lang="en-US" sz="3600" b="1" dirty="0" err="1">
                <a:solidFill>
                  <a:srgbClr val="7E327B"/>
                </a:solidFill>
                <a:latin typeface="Ubuntu" pitchFamily="34" charset="0"/>
              </a:rPr>
              <a:t>colouring</a:t>
            </a: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 values that weren’t working</a:t>
            </a:r>
          </a:p>
          <a:p>
            <a:pPr lvl="1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Rebuilt scenes outside of the prototype version</a:t>
            </a:r>
          </a:p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Visual feedback</a:t>
            </a:r>
          </a:p>
          <a:p>
            <a:pPr lvl="1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Particle effects</a:t>
            </a:r>
          </a:p>
          <a:p>
            <a:pPr lvl="1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Cat sprites</a:t>
            </a:r>
          </a:p>
        </p:txBody>
      </p:sp>
    </p:spTree>
    <p:extLst>
      <p:ext uri="{BB962C8B-B14F-4D97-AF65-F5344CB8AC3E}">
        <p14:creationId xmlns:p14="http://schemas.microsoft.com/office/powerpoint/2010/main" val="236097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2C04B60-8F5B-4E04-BD16-AC2AEE471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334" y="-419099"/>
            <a:ext cx="12450470" cy="7701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F7590C-EB2D-497B-8500-61F400BA5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01" y="-373741"/>
            <a:ext cx="12450467" cy="77010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D83E1D-25F3-4A47-84C9-99E74D94A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8372" y="800100"/>
            <a:ext cx="13070892" cy="71206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891DD2-4970-42D4-9971-FC8322C09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458991"/>
            <a:ext cx="10515600" cy="3489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15CB3F-F892-4D3F-8FB1-B73976B7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rgbClr val="7E327B"/>
                </a:solidFill>
                <a:latin typeface="Ubuntu" pitchFamily="34" charset="0"/>
              </a:rPr>
              <a:t>What needs to be done</a:t>
            </a:r>
            <a:endParaRPr lang="en-US" b="1" dirty="0">
              <a:latin typeface="Ubuntu" pitchFamily="34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75B0520-DCBC-4087-9AA6-BFAD4FCC7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29554"/>
            <a:ext cx="10515600" cy="48006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Polish</a:t>
            </a:r>
          </a:p>
          <a:p>
            <a:pPr lvl="1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Zoom Coding</a:t>
            </a:r>
          </a:p>
          <a:p>
            <a:pPr lvl="1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Link the reward to the particles and sprites</a:t>
            </a:r>
          </a:p>
          <a:p>
            <a:pPr marL="0" indent="0">
              <a:buNone/>
            </a:pPr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Audio feedback</a:t>
            </a:r>
          </a:p>
          <a:p>
            <a:pPr lvl="1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Ambient sounds</a:t>
            </a:r>
          </a:p>
          <a:p>
            <a:pPr lvl="1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Music</a:t>
            </a:r>
          </a:p>
          <a:p>
            <a:pPr lvl="1"/>
            <a:r>
              <a:rPr lang="en-US" sz="3600" b="1" dirty="0">
                <a:solidFill>
                  <a:srgbClr val="7E327B"/>
                </a:solidFill>
                <a:latin typeface="Ubuntu" pitchFamily="34" charset="0"/>
              </a:rPr>
              <a:t>Sound effects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A23E3F-F87F-4B0D-B6D2-7E444D8A09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0585" y="-443253"/>
            <a:ext cx="4267881" cy="426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318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621</TotalTime>
  <Words>170</Words>
  <Application>Microsoft Office PowerPoint</Application>
  <PresentationFormat>Widescreen</PresentationFormat>
  <Paragraphs>64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Eras Bold ITC</vt:lpstr>
      <vt:lpstr>Ubuntu</vt:lpstr>
      <vt:lpstr>Office Theme</vt:lpstr>
      <vt:lpstr>PowerPoint Presentation</vt:lpstr>
      <vt:lpstr>Psychograph</vt:lpstr>
      <vt:lpstr>Platform</vt:lpstr>
      <vt:lpstr>Gameplay</vt:lpstr>
      <vt:lpstr>Animal Sprites</vt:lpstr>
      <vt:lpstr>Usability Testing</vt:lpstr>
      <vt:lpstr>Usability Testing</vt:lpstr>
      <vt:lpstr>What we have done</vt:lpstr>
      <vt:lpstr>What needs to be done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maarii</dc:title>
  <dc:creator>Geggit Glu</dc:creator>
  <cp:lastModifiedBy>Games</cp:lastModifiedBy>
  <cp:revision>59</cp:revision>
  <dcterms:modified xsi:type="dcterms:W3CDTF">2018-03-07T10:03:42Z</dcterms:modified>
</cp:coreProperties>
</file>

<file path=docProps/thumbnail.jpeg>
</file>